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24384000" cy="13716000"/>
  <p:notesSz cx="6797675" cy="9929813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521415D9-36F7-43E2-AB2F-B90AF26B5E84}">
      <p14:sectionLst xmlns:p14="http://schemas.microsoft.com/office/powerpoint/2010/main">
        <p14:section name="Default Section" id="{8E685AA0-0B62-41AF-9ED6-6426BCB9D2DA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howGuides="1">
      <p:cViewPr varScale="1">
        <p:scale>
          <a:sx n="60" d="100"/>
          <a:sy n="60" d="100"/>
        </p:scale>
        <p:origin x="48" y="78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88900" y="744538"/>
            <a:ext cx="6619875" cy="3724275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06357" y="4716661"/>
            <a:ext cx="4984962" cy="446841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660384004_1290x1720.jpg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Attribution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Image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Image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Image" descr="Image"/>
          <p:cNvPicPr>
            <a:picLocks noChangeAspect="1"/>
          </p:cNvPicPr>
          <p:nvPr/>
        </p:nvPicPr>
        <p:blipFill>
          <a:blip r:embed="rId2"/>
          <a:srcRect t="30506" b="30506"/>
          <a:stretch>
            <a:fillRect/>
          </a:stretch>
        </p:blipFill>
        <p:spPr>
          <a:xfrm>
            <a:off x="0" y="0"/>
            <a:ext cx="24384001" cy="13728293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Line"/>
          <p:cNvSpPr/>
          <p:nvPr/>
        </p:nvSpPr>
        <p:spPr>
          <a:xfrm flipV="1">
            <a:off x="4422828" y="12088790"/>
            <a:ext cx="20408619" cy="562830"/>
          </a:xfrm>
          <a:prstGeom prst="line">
            <a:avLst/>
          </a:prstGeom>
          <a:ln w="1651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53" name="Allergy free options available - please speak to your school chef – nut free kitchen"/>
          <p:cNvSpPr txBox="1"/>
          <p:nvPr/>
        </p:nvSpPr>
        <p:spPr>
          <a:xfrm>
            <a:off x="5670267" y="12977259"/>
            <a:ext cx="10734313" cy="5765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457200">
              <a:lnSpc>
                <a:spcPct val="120000"/>
              </a:lnSpc>
              <a:defRPr sz="1400" b="1" spc="-12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Allergy free options available - please speak to your school chef – nut free kitchen</a:t>
            </a:r>
          </a:p>
        </p:txBody>
      </p:sp>
      <p:pic>
        <p:nvPicPr>
          <p:cNvPr id="15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69205" y="250420"/>
            <a:ext cx="1057903" cy="1146456"/>
          </a:xfrm>
          <a:prstGeom prst="rect">
            <a:avLst/>
          </a:prstGeom>
          <a:ln w="12700">
            <a:miter lim="400000"/>
          </a:ln>
        </p:spPr>
      </p:pic>
      <p:pic>
        <p:nvPicPr>
          <p:cNvPr id="155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239" y="-9068"/>
            <a:ext cx="4645865" cy="130769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Image" descr="Imag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36256" y="12922884"/>
            <a:ext cx="7974227" cy="384756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MONDAY…"/>
          <p:cNvSpPr txBox="1"/>
          <p:nvPr/>
        </p:nvSpPr>
        <p:spPr>
          <a:xfrm>
            <a:off x="5574052" y="2753063"/>
            <a:ext cx="9180685" cy="79447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l" defTabSz="457200">
              <a:defRPr sz="3500" b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dirty="0"/>
              <a:t>MONDAY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0" dirty="0"/>
              <a:t>Main 1:</a:t>
            </a:r>
            <a:r>
              <a:rPr lang="en-GB" b="0" dirty="0"/>
              <a:t> </a:t>
            </a:r>
            <a:r>
              <a:rPr lang="en-GB" b="1" dirty="0"/>
              <a:t>Mac N Cheese </a:t>
            </a:r>
            <a:endParaRPr lang="en-GB" b="0" dirty="0"/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0" dirty="0"/>
              <a:t>Main 2:Veg:</a:t>
            </a:r>
            <a:r>
              <a:rPr lang="en-GB" b="0" dirty="0"/>
              <a:t> </a:t>
            </a:r>
            <a:r>
              <a:rPr lang="en-GB" b="1" dirty="0"/>
              <a:t>Tomato Pasta</a:t>
            </a:r>
            <a:endParaRPr lang="en-GB" b="0" dirty="0"/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0" dirty="0"/>
              <a:t>Comes with</a:t>
            </a:r>
            <a:r>
              <a:rPr b="1" dirty="0"/>
              <a:t>:</a:t>
            </a:r>
            <a:r>
              <a:rPr lang="en-GB" b="1" dirty="0"/>
              <a:t> Mixed Vegetables and Garlic Bread</a:t>
            </a:r>
            <a:r>
              <a:rPr lang="en-GB" dirty="0"/>
              <a:t> </a:t>
            </a:r>
            <a:endParaRPr lang="en-GB" b="1" dirty="0"/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0" dirty="0"/>
              <a:t>Dessert:</a:t>
            </a:r>
            <a:r>
              <a:rPr lang="en-GB" b="1" dirty="0"/>
              <a:t> Fresh Fruit</a:t>
            </a:r>
            <a:endParaRPr lang="en-GB" dirty="0"/>
          </a:p>
          <a:p>
            <a:pPr algn="l" defTabSz="457200">
              <a:defRPr sz="3500" b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TUESDAY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b="0" dirty="0"/>
              <a:t>Main 1:</a:t>
            </a:r>
            <a:r>
              <a:rPr lang="en-GB" b="1" dirty="0"/>
              <a:t>Beef Burger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b="0" dirty="0"/>
              <a:t>Main 2:</a:t>
            </a:r>
            <a:r>
              <a:rPr lang="en-GB" b="1" dirty="0"/>
              <a:t>Veggi Burger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b="0" dirty="0"/>
              <a:t>Veg: </a:t>
            </a:r>
            <a:r>
              <a:rPr lang="en-GB" b="1" dirty="0"/>
              <a:t>Corn and Carrots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b="0" dirty="0"/>
              <a:t>Comes with: </a:t>
            </a:r>
            <a:r>
              <a:rPr lang="en-GB" b="1" dirty="0"/>
              <a:t>Chips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b="0" dirty="0"/>
              <a:t>Dessert: </a:t>
            </a:r>
            <a:r>
              <a:rPr lang="en-GB" b="1" dirty="0"/>
              <a:t>Fresh Fruit</a:t>
            </a:r>
          </a:p>
          <a:p>
            <a:pPr algn="l" defTabSz="457200">
              <a:defRPr sz="3500" b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dirty="0"/>
              <a:t>WEDNESDAY</a:t>
            </a:r>
            <a:endParaRPr lang="en-GB" dirty="0"/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Main 1: Lasagne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Main 2: Vegetable Lasagne 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Veg: Mix Salad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Comes with: Garlic Bread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Dessert: </a:t>
            </a:r>
            <a:r>
              <a:rPr lang="en-GB" b="1" dirty="0"/>
              <a:t>Fresh</a:t>
            </a:r>
            <a:r>
              <a:rPr lang="en-GB" dirty="0"/>
              <a:t> Fruit</a:t>
            </a:r>
          </a:p>
          <a:p>
            <a:pPr algn="l" defTabSz="457200">
              <a:defRPr sz="3500" b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 lang="en-GB" dirty="0"/>
          </a:p>
        </p:txBody>
      </p:sp>
      <p:pic>
        <p:nvPicPr>
          <p:cNvPr id="158" name="Image" descr="Imag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0267" y="1456174"/>
            <a:ext cx="3517976" cy="832541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THURSDAY…"/>
          <p:cNvSpPr txBox="1"/>
          <p:nvPr/>
        </p:nvSpPr>
        <p:spPr>
          <a:xfrm>
            <a:off x="15705162" y="2791485"/>
            <a:ext cx="11268344" cy="52516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457200">
              <a:defRPr sz="3500" b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dirty="0"/>
              <a:t>THURSDAY</a:t>
            </a:r>
            <a:endParaRPr lang="en-GB" dirty="0"/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Main 1: Roast Lemon &amp; Rosemary Chicken 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Main 2: Lemon &amp; Rosemary Roast Sweet Potato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Veg: Steamed Broccoli and Carrots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Comes with: </a:t>
            </a:r>
            <a:r>
              <a:rPr lang="en-GB" b="1" dirty="0"/>
              <a:t>Roast Potatoes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lang="en-GB" dirty="0"/>
              <a:t>Dessert:  </a:t>
            </a:r>
            <a:r>
              <a:rPr lang="en-GB" b="1" dirty="0"/>
              <a:t>Fresh Fruit</a:t>
            </a:r>
            <a:endParaRPr lang="en-GB" dirty="0"/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sz="3200" dirty="0"/>
              <a:t>FRIDAY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0" dirty="0"/>
              <a:t>Main 1: </a:t>
            </a:r>
            <a:r>
              <a:rPr lang="en-GB" dirty="0"/>
              <a:t>Battered Fish</a:t>
            </a:r>
            <a:endParaRPr dirty="0"/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0" dirty="0"/>
              <a:t>Main 2: </a:t>
            </a:r>
            <a:r>
              <a:rPr lang="en-GB" b="1" dirty="0"/>
              <a:t>Pizza or Panini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0" dirty="0"/>
              <a:t>Veg: </a:t>
            </a:r>
            <a:r>
              <a:rPr lang="en-GB" dirty="0"/>
              <a:t>Peas and Corn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0" dirty="0"/>
              <a:t>Comes with:</a:t>
            </a:r>
            <a:r>
              <a:rPr lang="en-GB" b="0" dirty="0"/>
              <a:t> </a:t>
            </a:r>
            <a:r>
              <a:rPr lang="en-GB" b="1" dirty="0"/>
              <a:t>Chips</a:t>
            </a:r>
            <a:r>
              <a:rPr lang="en-GB" dirty="0"/>
              <a:t> &amp; Tartare sauce</a:t>
            </a:r>
          </a:p>
          <a:p>
            <a:pPr algn="l" defTabSz="457200">
              <a:lnSpc>
                <a:spcPct val="120000"/>
              </a:lnSpc>
              <a:defRPr sz="2200" b="1" spc="-25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r>
              <a:rPr b="0" dirty="0"/>
              <a:t>Dessert</a:t>
            </a:r>
            <a:r>
              <a:rPr b="1" dirty="0"/>
              <a:t>: </a:t>
            </a:r>
            <a:r>
              <a:rPr lang="en-GB" b="1" dirty="0"/>
              <a:t>Fresh Fruit</a:t>
            </a:r>
            <a:endParaRPr b="1" dirty="0"/>
          </a:p>
        </p:txBody>
      </p:sp>
      <p:sp>
        <p:nvSpPr>
          <p:cNvPr id="160" name="Jacket Potato with beans/cheese or filling of the day"/>
          <p:cNvSpPr txBox="1"/>
          <p:nvPr/>
        </p:nvSpPr>
        <p:spPr>
          <a:xfrm>
            <a:off x="16504932" y="10207633"/>
            <a:ext cx="6801268" cy="16865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457200">
              <a:lnSpc>
                <a:spcPct val="120000"/>
              </a:lnSpc>
              <a:defRPr sz="3000" spc="-29">
                <a:solidFill>
                  <a:srgbClr val="FFFFFF"/>
                </a:solidFill>
                <a:latin typeface="Montserrat-Medium"/>
                <a:ea typeface="Montserrat-Medium"/>
                <a:cs typeface="Montserrat-Medium"/>
                <a:sym typeface="Montserrat-Medium"/>
              </a:defRPr>
            </a:pPr>
            <a:r>
              <a:rPr b="1">
                <a:latin typeface="Montserrat-Bold"/>
                <a:ea typeface="Montserrat-Bold"/>
                <a:cs typeface="Montserrat-Bold"/>
                <a:sym typeface="Montserrat-Bold"/>
              </a:rPr>
              <a:t>Jacket Potato</a:t>
            </a:r>
            <a:r>
              <a:t> with beans/cheese or filling of the day</a:t>
            </a:r>
          </a:p>
        </p:txBody>
      </p:sp>
      <p:pic>
        <p:nvPicPr>
          <p:cNvPr id="163" name="Image Gallery" descr="Image Gallery"/>
          <p:cNvPicPr>
            <a:picLocks noChangeAspect="1"/>
          </p:cNvPicPr>
          <p:nvPr/>
        </p:nvPicPr>
        <p:blipFill>
          <a:blip r:embed="rId7"/>
          <a:srcRect l="19136" t="43754" r="19136" b="43754"/>
          <a:stretch>
            <a:fillRect/>
          </a:stretch>
        </p:blipFill>
        <p:spPr>
          <a:xfrm>
            <a:off x="15705162" y="8342460"/>
            <a:ext cx="7615127" cy="217921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0" advTm="10000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2275</TotalTime>
  <Words>160</Words>
  <Application>Microsoft Office PowerPoint</Application>
  <PresentationFormat>Custom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Helvetica Neue</vt:lpstr>
      <vt:lpstr>Helvetica Neue Medium</vt:lpstr>
      <vt:lpstr>Montserrat-Bold</vt:lpstr>
      <vt:lpstr>Montserrat-Medium</vt:lpstr>
      <vt:lpstr>Verdana</vt:lpstr>
      <vt:lpstr>21_BasicWhite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Irene Morgan</dc:creator>
  <cp:lastModifiedBy>Catering</cp:lastModifiedBy>
  <cp:revision>22</cp:revision>
  <cp:lastPrinted>2026-04-16T10:47:34Z</cp:lastPrinted>
  <dcterms:modified xsi:type="dcterms:W3CDTF">2026-07-02T13:41:14Z</dcterms:modified>
</cp:coreProperties>
</file>