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8A9BA4-1E49-4571-8C98-01BDA163FF56}" v="5" dt="2020-03-26T07:07:39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992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S Wright" userId="S::staceywright@cardinalpole.co.uk::83874874-943d-4083-abe5-33e838ba461d" providerId="AD" clId="Web-{CB8A9BA4-1E49-4571-8C98-01BDA163FF56}"/>
    <pc:docChg chg="addSld delSld">
      <pc:chgData name="Mrs S Wright" userId="S::staceywright@cardinalpole.co.uk::83874874-943d-4083-abe5-33e838ba461d" providerId="AD" clId="Web-{CB8A9BA4-1E49-4571-8C98-01BDA163FF56}" dt="2020-03-26T07:07:36.515" v="3"/>
      <pc:docMkLst>
        <pc:docMk/>
      </pc:docMkLst>
      <pc:sldChg chg="add del">
        <pc:chgData name="Mrs S Wright" userId="S::staceywright@cardinalpole.co.uk::83874874-943d-4083-abe5-33e838ba461d" providerId="AD" clId="Web-{CB8A9BA4-1E49-4571-8C98-01BDA163FF56}" dt="2020-03-26T07:07:36.515" v="3"/>
        <pc:sldMkLst>
          <pc:docMk/>
          <pc:sldMk cId="2530417376" sldId="256"/>
        </pc:sldMkLst>
      </pc:sldChg>
      <pc:sldChg chg="add del">
        <pc:chgData name="Mrs S Wright" userId="S::staceywright@cardinalpole.co.uk::83874874-943d-4083-abe5-33e838ba461d" providerId="AD" clId="Web-{CB8A9BA4-1E49-4571-8C98-01BDA163FF56}" dt="2020-03-26T07:07:33.028" v="2"/>
        <pc:sldMkLst>
          <pc:docMk/>
          <pc:sldMk cId="337142888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9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4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6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6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0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5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4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77A6E-7C15-BA4E-9F5E-5012015C7F0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8F398-3618-B442-8FD0-FF883B73A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2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outs.org.uk/the-great-indoors?utm_source=twitter&amp;amp;utm_medium=traffic&amp;amp;utm_campaign=staticcopy3" TargetMode="External"/><Relationship Id="rId3" Type="http://schemas.openxmlformats.org/officeDocument/2006/relationships/hyperlink" Target="https://www.borrowbox.com/" TargetMode="External"/><Relationship Id="rId7" Type="http://schemas.openxmlformats.org/officeDocument/2006/relationships/hyperlink" Target="http://www.barringtonstoke.co.uk/wp-content/uploads/2016/03/Make-Your-Own-Globe-Theatre-Download-Online.pdf" TargetMode="External"/><Relationship Id="rId2" Type="http://schemas.openxmlformats.org/officeDocument/2006/relationships/hyperlink" Target="https://stories.audible.com/start-liste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orldbookday.com/2020/02/design-a-national-book-token-competition-2020/" TargetMode="External"/><Relationship Id="rId5" Type="http://schemas.openxmlformats.org/officeDocument/2006/relationships/hyperlink" Target="https://www.worldbookday.com/resource/make-a-book-ks3/" TargetMode="External"/><Relationship Id="rId4" Type="http://schemas.openxmlformats.org/officeDocument/2006/relationships/hyperlink" Target="https://www.worldofdavidwalliams.com/elevenses/" TargetMode="External"/><Relationship Id="rId9" Type="http://schemas.openxmlformats.org/officeDocument/2006/relationships/hyperlink" Target="https://www.instagram.com/sarahcrossanwriter/?hl=en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artsandculture.google.com/partner/natural-history-museum" TargetMode="External"/><Relationship Id="rId13" Type="http://schemas.openxmlformats.org/officeDocument/2006/relationships/hyperlink" Target="https://www.bbc.co.uk/iplayer/episodes/b00sp0l8/horrible-histories" TargetMode="External"/><Relationship Id="rId3" Type="http://schemas.openxmlformats.org/officeDocument/2006/relationships/hyperlink" Target="https://www.barringtonstoke.co.uk/books/tom-palmer-history-quiz-1/" TargetMode="External"/><Relationship Id="rId7" Type="http://schemas.openxmlformats.org/officeDocument/2006/relationships/hyperlink" Target="https://artsandculture.google.com/partner/guggenheim-bilbao" TargetMode="External"/><Relationship Id="rId12" Type="http://schemas.openxmlformats.org/officeDocument/2006/relationships/hyperlink" Target="https://www.ted.com/talks" TargetMode="External"/><Relationship Id="rId2" Type="http://schemas.openxmlformats.org/officeDocument/2006/relationships/hyperlink" Target="https://www.lovereading4kids.co.uk/kids-zon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useivaticani.va/content/museivaticani/en/collezioni/musei/tour-virtuali-elenco.1.html" TargetMode="External"/><Relationship Id="rId11" Type="http://schemas.openxmlformats.org/officeDocument/2006/relationships/hyperlink" Target="https://authorfy.com/" TargetMode="External"/><Relationship Id="rId5" Type="http://schemas.openxmlformats.org/officeDocument/2006/relationships/hyperlink" Target="https://artsandculture.google.com/partner/the-j-paul-getty-museum?hl=en" TargetMode="External"/><Relationship Id="rId10" Type="http://schemas.openxmlformats.org/officeDocument/2006/relationships/hyperlink" Target="https://www.nationalgallery.org.uk/visiting/virtual-tours/google-virtual-tour" TargetMode="External"/><Relationship Id="rId4" Type="http://schemas.openxmlformats.org/officeDocument/2006/relationships/hyperlink" Target="https://bookcreator.com/2020/03/support-for-schools-affected-by-coronavirus/" TargetMode="External"/><Relationship Id="rId9" Type="http://schemas.openxmlformats.org/officeDocument/2006/relationships/hyperlink" Target="https://artsandculture.google.com/partner/the-british-museum" TargetMode="External"/><Relationship Id="rId14" Type="http://schemas.openxmlformats.org/officeDocument/2006/relationships/hyperlink" Target="https://www.bbc.co.uk/teach/live-lessons/secondary-live-lessons/zk9cw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2475" y="131954"/>
            <a:ext cx="6680674" cy="8890401"/>
          </a:xfrm>
          <a:prstGeom prst="roundRect">
            <a:avLst>
              <a:gd name="adj" fmla="val 3700"/>
            </a:avLst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2792" y="292300"/>
            <a:ext cx="6487882" cy="8586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lang="en-US" sz="2800" b="1" dirty="0">
                <a:latin typeface="Arial"/>
                <a:cs typeface="Arial"/>
              </a:rPr>
              <a:t>nline </a:t>
            </a:r>
            <a:r>
              <a:rPr lang="en-US" sz="2800" b="1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lang="en-US" sz="2800" b="1" dirty="0">
                <a:latin typeface="Arial"/>
                <a:cs typeface="Arial"/>
              </a:rPr>
              <a:t>esources</a:t>
            </a:r>
            <a:endParaRPr lang="en-US" sz="28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Audiobooks</a:t>
            </a:r>
            <a:endParaRPr lang="en-US" sz="16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Hundreds of audiobooks are now available for free via the Audible website including the </a:t>
            </a:r>
            <a:r>
              <a:rPr lang="en-US" sz="1400" i="1" dirty="0">
                <a:latin typeface="Arial"/>
                <a:cs typeface="Arial"/>
              </a:rPr>
              <a:t>Miss Peregrine</a:t>
            </a:r>
            <a:r>
              <a:rPr lang="en-US" sz="1400" dirty="0">
                <a:latin typeface="Arial"/>
                <a:cs typeface="Arial"/>
              </a:rPr>
              <a:t> series, fairy tales and classic novels.</a:t>
            </a:r>
          </a:p>
          <a:p>
            <a:r>
              <a:rPr lang="en-US" sz="1400" u="sng" dirty="0">
                <a:latin typeface="Arial"/>
                <a:cs typeface="Arial"/>
                <a:hlinkClick r:id="rId2"/>
              </a:rPr>
              <a:t>https://stories.audible.com/start-listen</a:t>
            </a:r>
          </a:p>
          <a:p>
            <a:r>
              <a:rPr lang="en-US" sz="1400" dirty="0">
                <a:latin typeface="Arial"/>
                <a:cs typeface="Arial"/>
              </a:rPr>
              <a:t>Borrow audiobooks from your local library without leaving your house!</a:t>
            </a:r>
          </a:p>
          <a:p>
            <a:r>
              <a:rPr lang="en-US" sz="1400" u="sng" dirty="0">
                <a:latin typeface="Arial"/>
                <a:cs typeface="Arial"/>
                <a:hlinkClick r:id="rId3"/>
              </a:rPr>
              <a:t>https://www.borrowbox.com/</a:t>
            </a:r>
          </a:p>
          <a:p>
            <a:r>
              <a:rPr lang="en-US" sz="1400" dirty="0">
                <a:latin typeface="Arial"/>
                <a:cs typeface="Arial"/>
              </a:rPr>
              <a:t>David Walliams is now releasing a new audio short story each day at 11am ‘</a:t>
            </a:r>
            <a:r>
              <a:rPr lang="en-US" sz="1400" dirty="0" err="1">
                <a:latin typeface="Arial"/>
                <a:cs typeface="Arial"/>
              </a:rPr>
              <a:t>Elevenses</a:t>
            </a:r>
            <a:r>
              <a:rPr lang="en-US" sz="1400" dirty="0">
                <a:latin typeface="Arial"/>
                <a:cs typeface="Arial"/>
              </a:rPr>
              <a:t>’</a:t>
            </a:r>
          </a:p>
          <a:p>
            <a:r>
              <a:rPr lang="en-US" sz="1400" dirty="0">
                <a:latin typeface="Arial"/>
                <a:cs typeface="Arial"/>
                <a:hlinkClick r:id="rId4"/>
              </a:rPr>
              <a:t>https://www.worldofdavidwalliams.com/elevenses/</a:t>
            </a:r>
            <a:endParaRPr lang="en-US" sz="1400" dirty="0">
              <a:latin typeface="Arial"/>
              <a:cs typeface="Arial"/>
            </a:endParaRPr>
          </a:p>
          <a:p>
            <a:endParaRPr lang="en-US" sz="1600" b="1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Crafts</a:t>
            </a:r>
            <a:endParaRPr lang="en-US" sz="16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Make your own book with this handy how-to guide</a:t>
            </a:r>
          </a:p>
          <a:p>
            <a:r>
              <a:rPr lang="en-US" sz="1400" u="sng" dirty="0">
                <a:latin typeface="Arial"/>
                <a:cs typeface="Arial"/>
                <a:hlinkClick r:id="rId5"/>
              </a:rPr>
              <a:t>https://www.worldbookday.com/resource/make-a-book-ks3/</a:t>
            </a:r>
          </a:p>
          <a:p>
            <a:r>
              <a:rPr lang="en-US" sz="1400" dirty="0">
                <a:latin typeface="Arial"/>
                <a:cs typeface="Arial"/>
              </a:rPr>
              <a:t>Design a National Book Token competition</a:t>
            </a:r>
          </a:p>
          <a:p>
            <a:r>
              <a:rPr lang="en-US" sz="1400" u="sng" dirty="0">
                <a:latin typeface="Arial"/>
                <a:cs typeface="Arial"/>
                <a:hlinkClick r:id="rId6"/>
              </a:rPr>
              <a:t>https://www.worldbookday.com/2020/02/design-a-national-book-token-competition-2020/</a:t>
            </a:r>
          </a:p>
          <a:p>
            <a:r>
              <a:rPr lang="en-US" sz="1400" dirty="0">
                <a:latin typeface="Arial"/>
                <a:cs typeface="Arial"/>
              </a:rPr>
              <a:t>Make your own Shakespearean theatre!</a:t>
            </a:r>
          </a:p>
          <a:p>
            <a:r>
              <a:rPr lang="en-US" sz="1400" u="sng" dirty="0">
                <a:latin typeface="Arial"/>
                <a:cs typeface="Arial"/>
                <a:hlinkClick r:id="rId7"/>
              </a:rPr>
              <a:t>http://www.barringtonstoke.co.uk/wp-content/uploads/2016/03/Make-Your-Own-Globe-Theatre-Download-Online.pdf</a:t>
            </a: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eBooks</a:t>
            </a:r>
            <a:endParaRPr lang="en-US" sz="16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Borrow eBooks from your local library without leaving your house!</a:t>
            </a:r>
          </a:p>
          <a:p>
            <a:r>
              <a:rPr lang="en-US" sz="1400" u="sng" dirty="0">
                <a:latin typeface="Arial"/>
                <a:cs typeface="Arial"/>
                <a:hlinkClick r:id="rId3"/>
              </a:rPr>
              <a:t>https://www.borrowbox.com/</a:t>
            </a: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Miscellaneous</a:t>
            </a:r>
            <a:endParaRPr lang="en-US" sz="16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Scouts have collated over 100 different activities that can all take part indoors</a:t>
            </a:r>
          </a:p>
          <a:p>
            <a:r>
              <a:rPr lang="en-US" sz="1400" u="sng" dirty="0">
                <a:latin typeface="Arial"/>
                <a:cs typeface="Arial"/>
                <a:hlinkClick r:id="rId8"/>
              </a:rPr>
              <a:t>https://www.scouts.org.uk/the-great-indoors?utm_source=twitter&amp;amp%3Butm_medium=traffic&amp;amp%3Butm_campaign=staticcopy3</a:t>
            </a:r>
          </a:p>
          <a:p>
            <a:endParaRPr lang="en-US" sz="1400" u="sng" dirty="0">
              <a:latin typeface="Arial"/>
              <a:cs typeface="Arial"/>
              <a:hlinkClick r:id="rId8"/>
            </a:endParaRPr>
          </a:p>
          <a:p>
            <a:r>
              <a:rPr lang="en-US" sz="1600" b="1" dirty="0">
                <a:latin typeface="Arial"/>
                <a:cs typeface="Arial"/>
              </a:rPr>
              <a:t>Poetry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Author Sarah Crossan is conducting daily poetry workshops over on her Instagram channel</a:t>
            </a:r>
          </a:p>
          <a:p>
            <a:r>
              <a:rPr lang="en-US" sz="1400" u="sng" dirty="0">
                <a:latin typeface="Arial"/>
                <a:cs typeface="Arial"/>
                <a:hlinkClick r:id="rId9"/>
              </a:rPr>
              <a:t>https://www.instagram.com/sarahcrossanwriter/?hl=en </a:t>
            </a:r>
          </a:p>
          <a:p>
            <a:endParaRPr lang="en-US" sz="1400" u="sng" dirty="0">
              <a:latin typeface="Arial"/>
              <a:cs typeface="Arial"/>
              <a:hlinkClick r:id="rId8"/>
            </a:endParaRPr>
          </a:p>
          <a:p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041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2475" y="131954"/>
            <a:ext cx="6680674" cy="8890401"/>
          </a:xfrm>
          <a:prstGeom prst="roundRect">
            <a:avLst>
              <a:gd name="adj" fmla="val 3700"/>
            </a:avLst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12384" y="286285"/>
            <a:ext cx="6302308" cy="8402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Quizzes</a:t>
            </a:r>
            <a:endParaRPr lang="en-US" sz="16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Quizzes, competitions, videos and more about your </a:t>
            </a:r>
            <a:r>
              <a:rPr lang="en-US" sz="1400" dirty="0" err="1">
                <a:latin typeface="Arial"/>
                <a:cs typeface="Arial"/>
              </a:rPr>
              <a:t>favourite</a:t>
            </a:r>
            <a:r>
              <a:rPr lang="en-US" sz="1400" dirty="0">
                <a:latin typeface="Arial"/>
                <a:cs typeface="Arial"/>
              </a:rPr>
              <a:t> books</a:t>
            </a:r>
          </a:p>
          <a:p>
            <a:r>
              <a:rPr lang="en-US" sz="1400" u="sng" dirty="0">
                <a:latin typeface="Arial"/>
                <a:cs typeface="Arial"/>
                <a:hlinkClick r:id="rId2"/>
              </a:rPr>
              <a:t>https://www.lovereading4kids.co.uk/kids-zone/</a:t>
            </a:r>
          </a:p>
          <a:p>
            <a:r>
              <a:rPr lang="en-US" sz="1400" dirty="0">
                <a:latin typeface="Arial"/>
                <a:cs typeface="Arial"/>
              </a:rPr>
              <a:t>History quiz about the Romans and Britons</a:t>
            </a:r>
          </a:p>
          <a:p>
            <a:r>
              <a:rPr lang="en-US" sz="1400" u="sng" dirty="0">
                <a:latin typeface="Arial"/>
                <a:cs typeface="Arial"/>
                <a:hlinkClick r:id="rId3"/>
              </a:rPr>
              <a:t>https://www.barringtonstoke.co.uk/books/tom-palmer-history-quiz-1/</a:t>
            </a:r>
          </a:p>
          <a:p>
            <a:endParaRPr lang="en-US" sz="14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Technology</a:t>
            </a:r>
            <a:endParaRPr lang="en-US" sz="16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Create your own multi-media book online</a:t>
            </a:r>
          </a:p>
          <a:p>
            <a:r>
              <a:rPr lang="en-US" sz="1400" u="sng" dirty="0">
                <a:latin typeface="Arial"/>
                <a:cs typeface="Arial"/>
                <a:hlinkClick r:id="rId4"/>
              </a:rPr>
              <a:t>https://bookcreator.com/2020/03/support-for-schools-affected-by-coronavirus/</a:t>
            </a:r>
          </a:p>
          <a:p>
            <a:endParaRPr lang="en-US" sz="14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Online Tours</a:t>
            </a:r>
          </a:p>
          <a:p>
            <a:r>
              <a:rPr lang="en-US" sz="1400" dirty="0">
                <a:latin typeface="Arial"/>
                <a:cs typeface="Arial"/>
              </a:rPr>
              <a:t>Lots of the worlds best museums and galleries are now conducting virtual tours:</a:t>
            </a:r>
          </a:p>
          <a:p>
            <a:r>
              <a:rPr lang="en-US" sz="1400" dirty="0" err="1">
                <a:latin typeface="Arial"/>
                <a:cs typeface="Arial"/>
              </a:rPr>
              <a:t>J.Paul</a:t>
            </a:r>
            <a:r>
              <a:rPr lang="en-US" sz="1400" dirty="0">
                <a:latin typeface="Arial"/>
                <a:cs typeface="Arial"/>
              </a:rPr>
              <a:t> Getty Museum</a:t>
            </a:r>
          </a:p>
          <a:p>
            <a:r>
              <a:rPr lang="en-US" sz="1400" dirty="0">
                <a:latin typeface="Arial"/>
                <a:cs typeface="Arial"/>
                <a:hlinkClick r:id="rId5"/>
              </a:rPr>
              <a:t>https://artsandculture.google.com/partner/the-j-paul-getty-museum?hl=en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Vatican Museum</a:t>
            </a:r>
          </a:p>
          <a:p>
            <a:r>
              <a:rPr lang="en-US" sz="1400" dirty="0">
                <a:latin typeface="Arial"/>
                <a:cs typeface="Arial"/>
                <a:hlinkClick r:id="rId6"/>
              </a:rPr>
              <a:t>http://www.museivaticani.va/content/museivaticani/en/collezioni/musei/tour-virtuali-elenco.1.html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The Guggenheim, Bilbao</a:t>
            </a:r>
          </a:p>
          <a:p>
            <a:r>
              <a:rPr lang="en-US" sz="1400" dirty="0">
                <a:latin typeface="Arial"/>
                <a:cs typeface="Arial"/>
                <a:hlinkClick r:id="rId7"/>
              </a:rPr>
              <a:t>https://artsandculture.google.com/partner/guggenheim-bilbao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Natural History Museum</a:t>
            </a:r>
          </a:p>
          <a:p>
            <a:r>
              <a:rPr lang="en-US" sz="1400" dirty="0">
                <a:latin typeface="Arial"/>
                <a:cs typeface="Arial"/>
                <a:hlinkClick r:id="rId8"/>
              </a:rPr>
              <a:t>https://artsandculture.google.com/partner/natural-history-museum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The British Museum</a:t>
            </a:r>
          </a:p>
          <a:p>
            <a:r>
              <a:rPr lang="en-US" sz="1400" dirty="0">
                <a:latin typeface="Arial"/>
                <a:cs typeface="Arial"/>
                <a:hlinkClick r:id="rId9"/>
              </a:rPr>
              <a:t>https://artsandculture.google.com/partner/the-british-museum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The National Gallery</a:t>
            </a:r>
          </a:p>
          <a:p>
            <a:r>
              <a:rPr lang="en-US" sz="1400" dirty="0">
                <a:latin typeface="Arial"/>
                <a:cs typeface="Arial"/>
                <a:hlinkClick r:id="rId10"/>
              </a:rPr>
              <a:t>https://www.nationalgallery.org.uk/visiting/virtual-tours/google-virtual-tour</a:t>
            </a:r>
            <a:endParaRPr lang="en-US" sz="1400" dirty="0">
              <a:latin typeface="Arial"/>
              <a:cs typeface="Arial"/>
            </a:endParaRPr>
          </a:p>
          <a:p>
            <a:endParaRPr lang="en-US" sz="14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Videos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dirty="0">
                <a:latin typeface="Arial"/>
                <a:cs typeface="Arial"/>
              </a:rPr>
              <a:t>Watch videos and readings from your </a:t>
            </a:r>
            <a:r>
              <a:rPr lang="en-US" sz="1400" dirty="0" err="1">
                <a:latin typeface="Arial"/>
                <a:cs typeface="Arial"/>
              </a:rPr>
              <a:t>favourite</a:t>
            </a:r>
            <a:r>
              <a:rPr lang="en-US" sz="1400" dirty="0">
                <a:latin typeface="Arial"/>
                <a:cs typeface="Arial"/>
              </a:rPr>
              <a:t> authors including Michael Rosen, Anna James and Kwame Alexander </a:t>
            </a:r>
          </a:p>
          <a:p>
            <a:r>
              <a:rPr lang="en-US" sz="1400" u="sng" dirty="0">
                <a:latin typeface="Arial"/>
                <a:cs typeface="Arial"/>
                <a:hlinkClick r:id="rId11"/>
              </a:rPr>
              <a:t>https://authorfy.com/</a:t>
            </a:r>
          </a:p>
          <a:p>
            <a:r>
              <a:rPr lang="en-US" sz="1400" dirty="0">
                <a:latin typeface="Arial"/>
                <a:cs typeface="Arial"/>
              </a:rPr>
              <a:t>Search thousands of inspirational speakers through the TED Talks website</a:t>
            </a:r>
          </a:p>
          <a:p>
            <a:r>
              <a:rPr lang="en-US" sz="1400" u="sng" dirty="0">
                <a:latin typeface="Arial"/>
                <a:cs typeface="Arial"/>
                <a:hlinkClick r:id="rId12"/>
              </a:rPr>
              <a:t>https://www.ted.com/talks</a:t>
            </a:r>
          </a:p>
          <a:p>
            <a:r>
              <a:rPr lang="en-US" sz="1400" dirty="0">
                <a:latin typeface="Arial"/>
                <a:cs typeface="Arial"/>
              </a:rPr>
              <a:t>Watch over 40 episodes of ‘Horrible Histories’ for free on BBC </a:t>
            </a:r>
            <a:r>
              <a:rPr lang="en-US" sz="1400" dirty="0" err="1">
                <a:latin typeface="Arial"/>
                <a:cs typeface="Arial"/>
              </a:rPr>
              <a:t>iPlayer</a:t>
            </a:r>
            <a:endParaRPr lang="en-US" sz="1400" dirty="0">
              <a:latin typeface="Arial"/>
              <a:cs typeface="Arial"/>
            </a:endParaRPr>
          </a:p>
          <a:p>
            <a:r>
              <a:rPr lang="en-US" sz="1400" u="sng" dirty="0">
                <a:latin typeface="Arial"/>
                <a:cs typeface="Arial"/>
                <a:hlinkClick r:id="rId13"/>
              </a:rPr>
              <a:t>https://www.bbc.co.uk/iplayer/episodes/b00sp0l8/horrible-histories</a:t>
            </a:r>
          </a:p>
          <a:p>
            <a:r>
              <a:rPr lang="en-US" sz="1400" dirty="0">
                <a:latin typeface="Arial"/>
                <a:cs typeface="Arial"/>
              </a:rPr>
              <a:t>Live Lessons for a range of subjects, including English, History and Music</a:t>
            </a:r>
          </a:p>
          <a:p>
            <a:r>
              <a:rPr lang="en-US" sz="1400" u="sng" dirty="0">
                <a:latin typeface="Arial"/>
                <a:cs typeface="Arial"/>
                <a:hlinkClick r:id="rId14"/>
              </a:rPr>
              <a:t>https://www.bbc.co.uk/teach/live-lessons/secondary-live-lessons/zk9cwty</a:t>
            </a:r>
          </a:p>
        </p:txBody>
      </p:sp>
    </p:spTree>
    <p:extLst>
      <p:ext uri="{BB962C8B-B14F-4D97-AF65-F5344CB8AC3E}">
        <p14:creationId xmlns:p14="http://schemas.microsoft.com/office/powerpoint/2010/main" val="337142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1564DB514EEC4680D288EE24F9B1FB" ma:contentTypeVersion="2" ma:contentTypeDescription="Create a new document." ma:contentTypeScope="" ma:versionID="09b6ca28bf81beadbb0bcf7fe53f73f1">
  <xsd:schema xmlns:xsd="http://www.w3.org/2001/XMLSchema" xmlns:xs="http://www.w3.org/2001/XMLSchema" xmlns:p="http://schemas.microsoft.com/office/2006/metadata/properties" xmlns:ns2="f04fb5df-92ea-43d1-86c6-83f2105da0bb" targetNamespace="http://schemas.microsoft.com/office/2006/metadata/properties" ma:root="true" ma:fieldsID="74b1d1aa45ffc1f7f8ddd287ed85d469" ns2:_="">
    <xsd:import namespace="f04fb5df-92ea-43d1-86c6-83f2105da0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4fb5df-92ea-43d1-86c6-83f2105da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84E08C-5D7C-41E1-A561-5F207C920A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4BF1267-CEAA-427A-A38C-45A0F24E68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D9A56F-065B-4A80-ABBA-AB30B3371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4fb5df-92ea-43d1-86c6-83f2105da0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486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Brennan</dc:creator>
  <cp:lastModifiedBy>Charlotte Brennan</cp:lastModifiedBy>
  <cp:revision>6</cp:revision>
  <dcterms:created xsi:type="dcterms:W3CDTF">2020-03-25T16:06:13Z</dcterms:created>
  <dcterms:modified xsi:type="dcterms:W3CDTF">2020-03-26T07:07:43Z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0x010100EF1564DB514EEC4680D288EE24F9B1FB</vt:lpwstr>
  </property>
</Properties>
</file>